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60" r:id="rId2"/>
    <p:sldId id="337" r:id="rId3"/>
    <p:sldId id="359" r:id="rId4"/>
    <p:sldId id="361" r:id="rId5"/>
    <p:sldId id="358" r:id="rId6"/>
    <p:sldId id="357" r:id="rId7"/>
    <p:sldId id="346" r:id="rId8"/>
    <p:sldId id="348" r:id="rId9"/>
    <p:sldId id="349" r:id="rId10"/>
    <p:sldId id="285" r:id="rId11"/>
    <p:sldId id="350" r:id="rId12"/>
    <p:sldId id="355" r:id="rId13"/>
    <p:sldId id="342" r:id="rId14"/>
    <p:sldId id="344" r:id="rId15"/>
    <p:sldId id="341" r:id="rId16"/>
    <p:sldId id="352" r:id="rId17"/>
    <p:sldId id="353" r:id="rId18"/>
    <p:sldId id="382" r:id="rId19"/>
    <p:sldId id="332" r:id="rId20"/>
    <p:sldId id="356" r:id="rId21"/>
  </p:sldIdLst>
  <p:sldSz cx="9144000" cy="6858000" type="screen4x3"/>
  <p:notesSz cx="6858000" cy="9144000"/>
  <p:defaultTextStyle>
    <a:defPPr>
      <a:defRPr lang="en-US"/>
    </a:defPPr>
    <a:lvl1pPr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1pPr>
    <a:lvl2pPr marL="381000" indent="762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2pPr>
    <a:lvl3pPr marL="762000" indent="1524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3pPr>
    <a:lvl4pPr marL="1143000" indent="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4pPr>
    <a:lvl5pPr marL="1524000" indent="3048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575" autoAdjust="0"/>
  </p:normalViewPr>
  <p:slideViewPr>
    <p:cSldViewPr>
      <p:cViewPr varScale="1">
        <p:scale>
          <a:sx n="100" d="100"/>
          <a:sy n="100" d="100"/>
        </p:scale>
        <p:origin x="648" y="176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45003" cy="4500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98F29B8-9606-6440-ABD3-40D09F3BEB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defTabSz="448945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463C80-F58E-254F-9C30-87C0109909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defTabSz="448945" eaLnBrk="1" hangingPunct="1">
              <a:buFont typeface="Arial" panose="020B0604020202020204" pitchFamily="34" charset="0"/>
              <a:buNone/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D04BB8-E0C5-654E-8848-62D37337B451}" type="datetime1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13316" name="幻灯片图像占位符 3">
            <a:extLst>
              <a:ext uri="{FF2B5EF4-FFF2-40B4-BE49-F238E27FC236}">
                <a16:creationId xmlns:a16="http://schemas.microsoft.com/office/drawing/2014/main" id="{A94CFADA-1749-D94D-B567-6DF4B855CD92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备注占位符 4">
            <a:extLst>
              <a:ext uri="{FF2B5EF4-FFF2-40B4-BE49-F238E27FC236}">
                <a16:creationId xmlns:a16="http://schemas.microsoft.com/office/drawing/2014/main" id="{CC1A9FF7-B135-254B-9B7A-C667DA457ADE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030586-F155-994C-B9AA-EB674819BF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defTabSz="448945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527E7B-1149-3148-ADB2-D0E412C0C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B93458A9-281E-5E4C-8115-ACC0B09BA2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影像版面配置區 1">
            <a:extLst>
              <a:ext uri="{FF2B5EF4-FFF2-40B4-BE49-F238E27FC236}">
                <a16:creationId xmlns:a16="http://schemas.microsoft.com/office/drawing/2014/main" id="{F74DD7B1-8308-1743-B098-7BC1519EA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備忘稿版面配置區 2">
            <a:extLst>
              <a:ext uri="{FF2B5EF4-FFF2-40B4-BE49-F238E27FC236}">
                <a16:creationId xmlns:a16="http://schemas.microsoft.com/office/drawing/2014/main" id="{F56E7FE6-AFAE-6C4B-AB14-1FA003E2C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1" lang="zh-TW" altLang="en-US"/>
          </a:p>
        </p:txBody>
      </p:sp>
      <p:sp>
        <p:nvSpPr>
          <p:cNvPr id="16387" name="投影片編號版面配置區 3">
            <a:extLst>
              <a:ext uri="{FF2B5EF4-FFF2-40B4-BE49-F238E27FC236}">
                <a16:creationId xmlns:a16="http://schemas.microsoft.com/office/drawing/2014/main" id="{1C3FC983-5780-764A-B60B-6C9FFD5D6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36F63E42-857B-7B4C-A544-E368C5827EF3}" type="slidenum">
              <a:rPr altLang="en-US" smtClean="0">
                <a:ea typeface="宋体" panose="02010600030101010101" pitchFamily="2" charset="-122"/>
              </a:rPr>
              <a:pPr/>
              <a:t>2</a:t>
            </a:fld>
            <a:endParaRPr lang="zh-TW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3EE4E-4F51-544D-B0C5-CE44D646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18218E-5616-194F-ACA8-34B6C5B5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E25CBC-784D-5142-BF5F-164C75F3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1005-42D0-EA48-8736-120A24236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13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6C3B27-5881-754A-9CF2-79DF586F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7C3CD-D04E-D34A-83A2-1EC5E720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AA29E0-99FC-9B44-A32C-9CDA3762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AC3F-E116-1542-895B-9A20DA6885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1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9082" y="287338"/>
            <a:ext cx="2062956" cy="581183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213" y="287338"/>
            <a:ext cx="6069277" cy="581183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1B8E57-052C-644D-8078-91E34847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3472B4-1CDF-A84D-BB47-56F8FAFE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ABB511-7A53-BB4E-A234-6AB263C1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1385-E254-0740-BA44-9446C832FC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34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7A128-617C-0747-91B5-BCD2E262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4892E3-274F-EA4E-A01E-758BE7DB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328C01-2F30-3145-9B56-473ADBDB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9EF7-BBD6-4047-9592-6FB7C01A54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5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E9F903-AFEA-0646-ABCA-4380ECC3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AE34FA-0B0D-A147-986A-66B6AFED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1C423-EBC3-D844-81FA-7F44A940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2063-18EF-D840-910F-59B0E346B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58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0213" y="1577975"/>
            <a:ext cx="4043394" cy="45212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8644" y="1577975"/>
            <a:ext cx="4043394" cy="45212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8A2E09-3A34-EF49-8311-B54215B1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F78B1C-2670-C548-A6D7-EE63B55C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7D88A1-768D-C14E-84A4-C9D70DA3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EBBE-E04A-9A4D-B56F-017AE929EC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60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74FA94-A9B8-6E42-9268-DEEBF55A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97094EB-26A9-4A45-B265-72047C28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31A76C-1DA9-104C-949D-723D2A92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DF55-EF48-4D4C-9657-DE568FAEFB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08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C4CF62-CA29-C942-AE10-E6FBB0B4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449C3D-CEEC-DD4E-ADE5-B470103A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FAE9AE-5D44-C74A-80A4-1E73F245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3EEE-47B5-874A-B209-CA1A45751B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24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时间区1">
            <a:extLst>
              <a:ext uri="{FF2B5EF4-FFF2-40B4-BE49-F238E27FC236}">
                <a16:creationId xmlns:a16="http://schemas.microsoft.com/office/drawing/2014/main" id="{DF3DD419-96A6-8B4B-8C3D-19DD2B23D3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8080-44DA-2141-8C4E-5D87E39E3BC6}" type="datetime1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3" name="页脚区1">
            <a:extLst>
              <a:ext uri="{FF2B5EF4-FFF2-40B4-BE49-F238E27FC236}">
                <a16:creationId xmlns:a16="http://schemas.microsoft.com/office/drawing/2014/main" id="{AADBA265-5271-FB42-964D-175213E8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号码区1">
            <a:extLst>
              <a:ext uri="{FF2B5EF4-FFF2-40B4-BE49-F238E27FC236}">
                <a16:creationId xmlns:a16="http://schemas.microsoft.com/office/drawing/2014/main" id="{CFA4C6C1-B0D0-704C-A0AB-35251455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8E06-6015-A84A-BC97-399F12B34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21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DB147E-2BA1-0541-BCBB-197C9615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63D9CA-F827-C14D-91CA-8E98DA45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84E0E0-B965-B249-97A0-82313B0B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C43F-F52B-D347-941D-6954267A2D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6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71F8A-E9EB-6844-931F-73815A1C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35DF81-49B5-4C41-BD99-62783CAA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07891E-128B-7F41-8D36-6B75294B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D0EC-A8EA-704C-86E7-EE09A4F47E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71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日期时间区1">
            <a:extLst>
              <a:ext uri="{FF2B5EF4-FFF2-40B4-BE49-F238E27FC236}">
                <a16:creationId xmlns:a16="http://schemas.microsoft.com/office/drawing/2014/main" id="{E7C8C7E2-8C09-3649-993E-AAA76D001215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xfrm>
            <a:off x="430213" y="6242050"/>
            <a:ext cx="2439987" cy="5032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defTabSz="448945" eaLnBrk="1" hangingPunct="1">
              <a:buFont typeface="Arial" panose="020B0604020202020204" pitchFamily="34" charset="0"/>
              <a:buNone/>
              <a:defRPr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DA58B0-2352-6F4D-8859-3DDCE7136ABC}" type="datetime1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1026" name="页脚区1">
            <a:extLst>
              <a:ext uri="{FF2B5EF4-FFF2-40B4-BE49-F238E27FC236}">
                <a16:creationId xmlns:a16="http://schemas.microsoft.com/office/drawing/2014/main" id="{C14B227B-D98A-8045-9A2E-8A4B64E2F685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3371850" y="6242050"/>
            <a:ext cx="2439988" cy="5032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defTabSz="448945" eaLnBrk="1" hangingPunct="1">
              <a:buFont typeface="Arial" panose="020B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7" name="幻灯片号码区1">
            <a:extLst>
              <a:ext uri="{FF2B5EF4-FFF2-40B4-BE49-F238E27FC236}">
                <a16:creationId xmlns:a16="http://schemas.microsoft.com/office/drawing/2014/main" id="{45D83B54-F20E-634D-96DD-EDB5F05494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242050" y="6242050"/>
            <a:ext cx="2439988" cy="5032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noProof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D9EE9CB-176A-D84D-9D05-14E4E3420C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29" name="标题放置区1">
            <a:extLst>
              <a:ext uri="{FF2B5EF4-FFF2-40B4-BE49-F238E27FC236}">
                <a16:creationId xmlns:a16="http://schemas.microsoft.com/office/drawing/2014/main" id="{71AB6EF1-4110-7440-85FF-BE0E7E3995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0213" y="287338"/>
            <a:ext cx="82518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单击这里</a:t>
            </a:r>
          </a:p>
        </p:txBody>
      </p:sp>
      <p:sp>
        <p:nvSpPr>
          <p:cNvPr id="1030" name="文本放置区1">
            <a:extLst>
              <a:ext uri="{FF2B5EF4-FFF2-40B4-BE49-F238E27FC236}">
                <a16:creationId xmlns:a16="http://schemas.microsoft.com/office/drawing/2014/main" id="{FE2D2EC7-59DF-DF41-A54A-648CFCFC83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213" y="1577975"/>
            <a:ext cx="82518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单击这里编辑母板文本格式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2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489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489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489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489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85750" indent="-285750" algn="l" defTabSz="449263" rtl="0" eaLnBrk="0" fontAlgn="base" hangingPunct="0">
        <a:spcBef>
          <a:spcPct val="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25" lvl="1" indent="-285750" algn="l" defTabSz="449263" rtl="0" eaLnBrk="0" fontAlgn="base" hangingPunct="0">
        <a:spcBef>
          <a:spcPct val="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lvl="2" indent="-285750" algn="l" defTabSz="449263" rtl="0" eaLnBrk="0" fontAlgn="base" hangingPunct="0">
        <a:spcBef>
          <a:spcPct val="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500" lvl="3" indent="-285750" algn="l" defTabSz="449263" rtl="0" eaLnBrk="0" fontAlgn="base" hangingPunct="0">
        <a:spcBef>
          <a:spcPct val="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lvl="4" indent="-285750" algn="l" defTabSz="449263" rtl="0" eaLnBrk="0" fontAlgn="base" hangingPunct="0">
        <a:spcBef>
          <a:spcPct val="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449580">
        <a:lnSpc>
          <a:spcPct val="100000"/>
        </a:lnSpc>
        <a:spcBef>
          <a:spcPct val="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449580">
        <a:lnSpc>
          <a:spcPct val="100000"/>
        </a:lnSpc>
        <a:spcBef>
          <a:spcPct val="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449580">
        <a:lnSpc>
          <a:spcPct val="100000"/>
        </a:lnSpc>
        <a:spcBef>
          <a:spcPct val="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449580">
        <a:lnSpc>
          <a:spcPct val="100000"/>
        </a:lnSpc>
        <a:spcBef>
          <a:spcPct val="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1000" lvl="1" indent="0" algn="l" defTabSz="44958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762000" lvl="2" indent="0" algn="l" defTabSz="44958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143000" lvl="3" indent="0" algn="l" defTabSz="44958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524000" lvl="4" indent="0" algn="l" defTabSz="44958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44958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44958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44958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44958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模式2" descr="C:\Users\Mac\Desktop\19号楼户型图\微信图片_20180226181336.jpg微信图片_20180226181336">
            <a:extLst>
              <a:ext uri="{FF2B5EF4-FFF2-40B4-BE49-F238E27FC236}">
                <a16:creationId xmlns:a16="http://schemas.microsoft.com/office/drawing/2014/main" id="{900227A5-A4CD-044E-B2D3-D9AF8FE4814B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1162050"/>
            <a:ext cx="9177337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矩形 2">
            <a:extLst>
              <a:ext uri="{FF2B5EF4-FFF2-40B4-BE49-F238E27FC236}">
                <a16:creationId xmlns:a16="http://schemas.microsoft.com/office/drawing/2014/main" id="{34FEA41B-ABF4-224A-8439-8619F878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1295400"/>
            <a:ext cx="582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恭迎各位老板莅临考察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80EB015D-8952-0C4D-BB3F-FB2F5AC3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0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35CD18E1-92AF-8943-8844-A41EFDEE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350" y="0"/>
            <a:ext cx="53276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模式1" descr="20100806_155142.jpg">
            <a:extLst>
              <a:ext uri="{FF2B5EF4-FFF2-40B4-BE49-F238E27FC236}">
                <a16:creationId xmlns:a16="http://schemas.microsoft.com/office/drawing/2014/main" id="{D4151B34-8DDB-0F4B-B57E-224CF625E07C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图片模式2">
            <a:extLst>
              <a:ext uri="{FF2B5EF4-FFF2-40B4-BE49-F238E27FC236}">
                <a16:creationId xmlns:a16="http://schemas.microsoft.com/office/drawing/2014/main" id="{D6BE7F8D-5EDD-E840-BA2A-78EA361537A6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1">
            <a:extLst>
              <a:ext uri="{FF2B5EF4-FFF2-40B4-BE49-F238E27FC236}">
                <a16:creationId xmlns:a16="http://schemas.microsoft.com/office/drawing/2014/main" id="{1AA5836F-8CD5-A24A-880F-58C6931E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53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1"/>
                </a:solidFill>
                <a:ea typeface="宋体" panose="02010600030101010101" pitchFamily="2" charset="-122"/>
              </a:rPr>
              <a:t>行政配套完善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Mac\Desktop\19号楼户型图\微信图片_20180226180351.jpg微信图片_20180226180351">
            <a:extLst>
              <a:ext uri="{FF2B5EF4-FFF2-40B4-BE49-F238E27FC236}">
                <a16:creationId xmlns:a16="http://schemas.microsoft.com/office/drawing/2014/main" id="{4D7F4A6E-DC83-134F-B8C6-A25120AD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K:\杨学\2017.5.19\台湾城 标志彩色.jpg">
            <a:extLst>
              <a:ext uri="{FF2B5EF4-FFF2-40B4-BE49-F238E27FC236}">
                <a16:creationId xmlns:a16="http://schemas.microsoft.com/office/drawing/2014/main" id="{5886E950-B861-1E48-A550-90A14C46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938" y="0"/>
            <a:ext cx="25320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K:\DM广告\商铺DM图片\01_看图王.jpg">
            <a:extLst>
              <a:ext uri="{FF2B5EF4-FFF2-40B4-BE49-F238E27FC236}">
                <a16:creationId xmlns:a16="http://schemas.microsoft.com/office/drawing/2014/main" id="{EBABD526-9554-2342-8A19-9A91D304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91440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3">
            <a:extLst>
              <a:ext uri="{FF2B5EF4-FFF2-40B4-BE49-F238E27FC236}">
                <a16:creationId xmlns:a16="http://schemas.microsoft.com/office/drawing/2014/main" id="{CB3A0B4E-80C5-3E4E-B5D7-B566B49D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05-园林景观透视图一_看图王.jpg">
            <a:extLst>
              <a:ext uri="{FF2B5EF4-FFF2-40B4-BE49-F238E27FC236}">
                <a16:creationId xmlns:a16="http://schemas.microsoft.com/office/drawing/2014/main" id="{AAA2CAC2-5DB4-3C49-8D69-5CD34E16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81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 descr="D:\06-园林景观透视图二_看图王.jpg">
            <a:extLst>
              <a:ext uri="{FF2B5EF4-FFF2-40B4-BE49-F238E27FC236}">
                <a16:creationId xmlns:a16="http://schemas.microsoft.com/office/drawing/2014/main" id="{B78DBA1B-F760-3849-B4CC-67EFEB6B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9328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6CC6DFD6-9E81-6749-B497-C64CCDDF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0900"/>
            <a:ext cx="914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矩形 2">
            <a:extLst>
              <a:ext uri="{FF2B5EF4-FFF2-40B4-BE49-F238E27FC236}">
                <a16:creationId xmlns:a16="http://schemas.microsoft.com/office/drawing/2014/main" id="{DC2D37AC-27F8-6944-A6F5-763813884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4150"/>
            <a:ext cx="7767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B050"/>
                </a:solidFill>
                <a:ea typeface="宋体" panose="02010600030101010101" pitchFamily="2" charset="-122"/>
              </a:rPr>
              <a:t>12</a:t>
            </a:r>
            <a:r>
              <a:rPr lang="zh-CN" altLang="en-US" sz="2800" b="1">
                <a:solidFill>
                  <a:srgbClr val="00B050"/>
                </a:solidFill>
                <a:ea typeface="宋体" panose="02010600030101010101" pitchFamily="2" charset="-122"/>
              </a:rPr>
              <a:t>组景观园林：让您足不出户即可感受台湾风情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07-园林景观透视图三_看图王.jpg">
            <a:extLst>
              <a:ext uri="{FF2B5EF4-FFF2-40B4-BE49-F238E27FC236}">
                <a16:creationId xmlns:a16="http://schemas.microsoft.com/office/drawing/2014/main" id="{0CBB1A93-4839-BC4C-B91F-7DCE7315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43C124BB-9D67-D140-9792-A3A5A03D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1295400"/>
            <a:ext cx="4838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3">
            <a:extLst>
              <a:ext uri="{FF2B5EF4-FFF2-40B4-BE49-F238E27FC236}">
                <a16:creationId xmlns:a16="http://schemas.microsoft.com/office/drawing/2014/main" id="{379285C0-A864-384F-A3CE-C78EF45A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05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矩形 4">
            <a:extLst>
              <a:ext uri="{FF2B5EF4-FFF2-40B4-BE49-F238E27FC236}">
                <a16:creationId xmlns:a16="http://schemas.microsoft.com/office/drawing/2014/main" id="{0C03FF2D-5DA9-6540-BEE7-97A40224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228600"/>
            <a:ext cx="841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6600"/>
                </a:solidFill>
                <a:ea typeface="宋体" panose="02010600030101010101" pitchFamily="2" charset="-122"/>
              </a:rPr>
              <a:t>星级酒店式大堂，更显尊贵奢华品质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" descr="微信图片_20180226180002">
            <a:extLst>
              <a:ext uri="{FF2B5EF4-FFF2-40B4-BE49-F238E27FC236}">
                <a16:creationId xmlns:a16="http://schemas.microsoft.com/office/drawing/2014/main" id="{EF68D5D4-B571-2E43-B16F-9DA931A2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42900"/>
            <a:ext cx="4433888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图片 5" descr="微信图片_20180226180046">
            <a:extLst>
              <a:ext uri="{FF2B5EF4-FFF2-40B4-BE49-F238E27FC236}">
                <a16:creationId xmlns:a16="http://schemas.microsoft.com/office/drawing/2014/main" id="{44CBB9C1-545A-754D-8859-80A538FC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342900"/>
            <a:ext cx="4446588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2" descr="微信图片_20180226175819">
            <a:extLst>
              <a:ext uri="{FF2B5EF4-FFF2-40B4-BE49-F238E27FC236}">
                <a16:creationId xmlns:a16="http://schemas.microsoft.com/office/drawing/2014/main" id="{2730A46E-92F0-2941-B17A-B96AEB09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75" y="509588"/>
            <a:ext cx="4602163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图片 1" descr="微信图片_20180226175747">
            <a:extLst>
              <a:ext uri="{FF2B5EF4-FFF2-40B4-BE49-F238E27FC236}">
                <a16:creationId xmlns:a16="http://schemas.microsoft.com/office/drawing/2014/main" id="{09B3ECAA-F741-5F4C-ACB3-D4DC892F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509588"/>
            <a:ext cx="4338638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10">
            <a:extLst>
              <a:ext uri="{FF2B5EF4-FFF2-40B4-BE49-F238E27FC236}">
                <a16:creationId xmlns:a16="http://schemas.microsoft.com/office/drawing/2014/main" id="{CBA639C0-023E-2F46-BCBF-399602EDD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252538"/>
            <a:ext cx="66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纽约</a:t>
            </a:r>
          </a:p>
        </p:txBody>
      </p:sp>
      <p:sp>
        <p:nvSpPr>
          <p:cNvPr id="35842" name="矩形 12">
            <a:extLst>
              <a:ext uri="{FF2B5EF4-FFF2-40B4-BE49-F238E27FC236}">
                <a16:creationId xmlns:a16="http://schemas.microsoft.com/office/drawing/2014/main" id="{FF4E97AE-31A5-6343-8082-71156BC3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4362450"/>
            <a:ext cx="66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东京</a:t>
            </a:r>
          </a:p>
        </p:txBody>
      </p:sp>
      <p:sp>
        <p:nvSpPr>
          <p:cNvPr id="35843" name="矩形 14">
            <a:extLst>
              <a:ext uri="{FF2B5EF4-FFF2-40B4-BE49-F238E27FC236}">
                <a16:creationId xmlns:a16="http://schemas.microsoft.com/office/drawing/2014/main" id="{AAA0AE54-F6B2-2944-B213-268EF6AA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1428750"/>
            <a:ext cx="487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ea typeface="宋体" panose="02010600030101010101" pitchFamily="2" charset="-122"/>
              </a:rPr>
              <a:t>香港</a:t>
            </a:r>
          </a:p>
        </p:txBody>
      </p:sp>
      <p:sp>
        <p:nvSpPr>
          <p:cNvPr id="35844" name="矩形 16">
            <a:extLst>
              <a:ext uri="{FF2B5EF4-FFF2-40B4-BE49-F238E27FC236}">
                <a16:creationId xmlns:a16="http://schemas.microsoft.com/office/drawing/2014/main" id="{4A43894A-A331-9047-83DE-2C78C735A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169545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ea typeface="宋体" panose="02010600030101010101" pitchFamily="2" charset="-122"/>
              </a:rPr>
              <a:t>新加坡</a:t>
            </a:r>
          </a:p>
        </p:txBody>
      </p:sp>
      <p:sp>
        <p:nvSpPr>
          <p:cNvPr id="35845" name="矩形 20">
            <a:extLst>
              <a:ext uri="{FF2B5EF4-FFF2-40B4-BE49-F238E27FC236}">
                <a16:creationId xmlns:a16="http://schemas.microsoft.com/office/drawing/2014/main" id="{2C669A27-8C10-D94C-B5B2-85A7D0210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2065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ea typeface="宋体" panose="02010600030101010101" pitchFamily="2" charset="-122"/>
              </a:rPr>
              <a:t>华盛顿</a:t>
            </a:r>
          </a:p>
        </p:txBody>
      </p:sp>
      <p:sp>
        <p:nvSpPr>
          <p:cNvPr id="35846" name="矩形 22">
            <a:extLst>
              <a:ext uri="{FF2B5EF4-FFF2-40B4-BE49-F238E27FC236}">
                <a16:creationId xmlns:a16="http://schemas.microsoft.com/office/drawing/2014/main" id="{4E2F8514-D219-5740-92D1-00BA9B37E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4462463"/>
            <a:ext cx="6397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ea typeface="宋体" panose="02010600030101010101" pitchFamily="2" charset="-122"/>
              </a:rPr>
              <a:t>旧金山</a:t>
            </a:r>
          </a:p>
        </p:txBody>
      </p:sp>
      <p:sp>
        <p:nvSpPr>
          <p:cNvPr id="35847" name="矩形 25">
            <a:extLst>
              <a:ext uri="{FF2B5EF4-FFF2-40B4-BE49-F238E27FC236}">
                <a16:creationId xmlns:a16="http://schemas.microsoft.com/office/drawing/2014/main" id="{BE11804A-73F5-1C43-B9BA-D7F94666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238250"/>
            <a:ext cx="9445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97785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㎡</a:t>
            </a:r>
          </a:p>
        </p:txBody>
      </p:sp>
      <p:sp>
        <p:nvSpPr>
          <p:cNvPr id="35848" name="矩形 27">
            <a:extLst>
              <a:ext uri="{FF2B5EF4-FFF2-40B4-BE49-F238E27FC236}">
                <a16:creationId xmlns:a16="http://schemas.microsoft.com/office/drawing/2014/main" id="{681D3D15-BDC9-0445-BD55-FB0C5523A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4392613"/>
            <a:ext cx="9445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77926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㎡</a:t>
            </a:r>
          </a:p>
        </p:txBody>
      </p:sp>
      <p:sp>
        <p:nvSpPr>
          <p:cNvPr id="35849" name="矩形 29">
            <a:extLst>
              <a:ext uri="{FF2B5EF4-FFF2-40B4-BE49-F238E27FC236}">
                <a16:creationId xmlns:a16="http://schemas.microsoft.com/office/drawing/2014/main" id="{4BFE2053-B975-A84A-9574-93686B261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1246188"/>
            <a:ext cx="10207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100945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㎡</a:t>
            </a:r>
          </a:p>
        </p:txBody>
      </p:sp>
      <p:sp>
        <p:nvSpPr>
          <p:cNvPr id="35850" name="矩形 31">
            <a:extLst>
              <a:ext uri="{FF2B5EF4-FFF2-40B4-BE49-F238E27FC236}">
                <a16:creationId xmlns:a16="http://schemas.microsoft.com/office/drawing/2014/main" id="{2A4019C4-508A-724B-A633-A860E3174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1784350"/>
            <a:ext cx="9445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73669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㎡</a:t>
            </a:r>
          </a:p>
        </p:txBody>
      </p:sp>
      <p:sp>
        <p:nvSpPr>
          <p:cNvPr id="35851" name="矩形 32">
            <a:extLst>
              <a:ext uri="{FF2B5EF4-FFF2-40B4-BE49-F238E27FC236}">
                <a16:creationId xmlns:a16="http://schemas.microsoft.com/office/drawing/2014/main" id="{C4F9BCEE-0D52-F44C-BB41-0C74B3A19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4449763"/>
            <a:ext cx="9445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58744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㎡</a:t>
            </a:r>
          </a:p>
        </p:txBody>
      </p:sp>
      <p:pic>
        <p:nvPicPr>
          <p:cNvPr id="35852" name="Picture 2" descr="上海东方明珠广播电视塔风景图">
            <a:extLst>
              <a:ext uri="{FF2B5EF4-FFF2-40B4-BE49-F238E27FC236}">
                <a16:creationId xmlns:a16="http://schemas.microsoft.com/office/drawing/2014/main" id="{E79B8048-6C1F-4146-A3C0-156D2892C11E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" y="762000"/>
            <a:ext cx="41338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图片模式5" descr="深圳夜景 世界之窗">
            <a:extLst>
              <a:ext uri="{FF2B5EF4-FFF2-40B4-BE49-F238E27FC236}">
                <a16:creationId xmlns:a16="http://schemas.microsoft.com/office/drawing/2014/main" id="{173F86C9-8C91-2143-ADF1-548DF0FF05A7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762000"/>
            <a:ext cx="44005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矩形 35">
            <a:extLst>
              <a:ext uri="{FF2B5EF4-FFF2-40B4-BE49-F238E27FC236}">
                <a16:creationId xmlns:a16="http://schemas.microsoft.com/office/drawing/2014/main" id="{3E1D76D3-D3C7-DE4E-8B96-710196CD3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50" y="4522788"/>
            <a:ext cx="9445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54619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㎡</a:t>
            </a:r>
          </a:p>
        </p:txBody>
      </p:sp>
      <p:sp>
        <p:nvSpPr>
          <p:cNvPr id="35855" name="矩形 39">
            <a:extLst>
              <a:ext uri="{FF2B5EF4-FFF2-40B4-BE49-F238E27FC236}">
                <a16:creationId xmlns:a16="http://schemas.microsoft.com/office/drawing/2014/main" id="{016FC219-22DC-BB4A-A538-7A962517A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263" y="4522788"/>
            <a:ext cx="487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ea typeface="宋体" panose="02010600030101010101" pitchFamily="2" charset="-122"/>
              </a:rPr>
              <a:t>深圳</a:t>
            </a:r>
          </a:p>
        </p:txBody>
      </p:sp>
      <p:pic>
        <p:nvPicPr>
          <p:cNvPr id="35856" name="Picture 38">
            <a:extLst>
              <a:ext uri="{FF2B5EF4-FFF2-40B4-BE49-F238E27FC236}">
                <a16:creationId xmlns:a16="http://schemas.microsoft.com/office/drawing/2014/main" id="{874CF305-09E3-D34D-A443-0C4034BC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" y="3873500"/>
            <a:ext cx="41021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2" descr="D:\04-沿街夜景透视图_看图王.jpg">
            <a:extLst>
              <a:ext uri="{FF2B5EF4-FFF2-40B4-BE49-F238E27FC236}">
                <a16:creationId xmlns:a16="http://schemas.microsoft.com/office/drawing/2014/main" id="{52F55BDA-FF73-4647-99C1-1D34DD0E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3917950"/>
            <a:ext cx="44672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矩形 41">
            <a:extLst>
              <a:ext uri="{FF2B5EF4-FFF2-40B4-BE49-F238E27FC236}">
                <a16:creationId xmlns:a16="http://schemas.microsoft.com/office/drawing/2014/main" id="{5170C973-09B4-734B-A1BD-DA0AE2266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4184650"/>
            <a:ext cx="129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天津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37000</a:t>
            </a:r>
            <a:endParaRPr lang="zh-CN" altLang="en-US" sz="18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5859" name="矩形 42">
            <a:extLst>
              <a:ext uri="{FF2B5EF4-FFF2-40B4-BE49-F238E27FC236}">
                <a16:creationId xmlns:a16="http://schemas.microsoft.com/office/drawing/2014/main" id="{A154873B-B683-7942-A986-3A313B1C7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8509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深圳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130000</a:t>
            </a:r>
            <a:endParaRPr lang="zh-CN" altLang="en-US" sz="18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5860" name="矩形 43">
            <a:extLst>
              <a:ext uri="{FF2B5EF4-FFF2-40B4-BE49-F238E27FC236}">
                <a16:creationId xmlns:a16="http://schemas.microsoft.com/office/drawing/2014/main" id="{0E448F70-C991-9744-8053-04B43FD0C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89535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上海 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130000</a:t>
            </a:r>
            <a:endParaRPr lang="zh-CN" altLang="en-US" sz="18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5861" name="矩形 44">
            <a:extLst>
              <a:ext uri="{FF2B5EF4-FFF2-40B4-BE49-F238E27FC236}">
                <a16:creationId xmlns:a16="http://schemas.microsoft.com/office/drawing/2014/main" id="{0D83A0F4-D5AC-B141-98DB-149E7B18F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228600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ea typeface="宋体" panose="02010600030101010101" pitchFamily="2" charset="-122"/>
              </a:rPr>
              <a:t>中国打造前三极如今房价对比</a:t>
            </a:r>
          </a:p>
        </p:txBody>
      </p:sp>
      <p:sp>
        <p:nvSpPr>
          <p:cNvPr id="35862" name="矩形 45">
            <a:extLst>
              <a:ext uri="{FF2B5EF4-FFF2-40B4-BE49-F238E27FC236}">
                <a16:creationId xmlns:a16="http://schemas.microsoft.com/office/drawing/2014/main" id="{81E867D1-D287-564E-8175-D7546CF6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4140200"/>
            <a:ext cx="183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台湾城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6600</a:t>
            </a: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均价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K:\DM广告\QQ图片20170708140603_看图王.png">
            <a:extLst>
              <a:ext uri="{FF2B5EF4-FFF2-40B4-BE49-F238E27FC236}">
                <a16:creationId xmlns:a16="http://schemas.microsoft.com/office/drawing/2014/main" id="{E1181D9F-28AD-F645-A213-E0AA252C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K:\杨学\2017.5.19\台湾城 标志彩色.jpg">
            <a:extLst>
              <a:ext uri="{FF2B5EF4-FFF2-40B4-BE49-F238E27FC236}">
                <a16:creationId xmlns:a16="http://schemas.microsoft.com/office/drawing/2014/main" id="{715D507C-BD8E-C942-A8DE-A60B6B00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模式2">
            <a:extLst>
              <a:ext uri="{FF2B5EF4-FFF2-40B4-BE49-F238E27FC236}">
                <a16:creationId xmlns:a16="http://schemas.microsoft.com/office/drawing/2014/main" id="{AA89A9C9-2FA1-EF44-B568-63F99D85A9A7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806450"/>
            <a:ext cx="404495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QQ截图20131107133015">
            <a:extLst>
              <a:ext uri="{FF2B5EF4-FFF2-40B4-BE49-F238E27FC236}">
                <a16:creationId xmlns:a16="http://schemas.microsoft.com/office/drawing/2014/main" id="{E9833D18-9F59-B94C-82BA-AC98BA0D0917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3" y="4140200"/>
            <a:ext cx="40846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模式1" descr="C:\Documents and Settings\Administrator\Application Data\Tencent\Users\175039674\QQ\WinTemp\RichOle\`TYJENBYX[$HL%MBR2HY742.jpg">
            <a:extLst>
              <a:ext uri="{FF2B5EF4-FFF2-40B4-BE49-F238E27FC236}">
                <a16:creationId xmlns:a16="http://schemas.microsoft.com/office/drawing/2014/main" id="{036BEEFE-7353-5744-9296-616859B3E5D3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850" y="806450"/>
            <a:ext cx="47117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矩形 4">
            <a:extLst>
              <a:ext uri="{FF2B5EF4-FFF2-40B4-BE49-F238E27FC236}">
                <a16:creationId xmlns:a16="http://schemas.microsoft.com/office/drawing/2014/main" id="{4B20876E-B470-C54F-B60A-F666EE5D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273050"/>
            <a:ext cx="8815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PMingLiU" panose="02020500000000000000" pitchFamily="18" charset="-120"/>
                <a:ea typeface="宋体" panose="02010600030101010101" pitchFamily="2" charset="-122"/>
              </a:rPr>
              <a:t>以防城港辐射城市，</a:t>
            </a:r>
            <a:r>
              <a:rPr lang="en-US" altLang="zh-CN" sz="2800" b="1">
                <a:solidFill>
                  <a:srgbClr val="C00000"/>
                </a:solidFill>
                <a:latin typeface="PMingLiU" panose="02020500000000000000" pitchFamily="18" charset="-120"/>
                <a:ea typeface="宋体" panose="02010600030101010101" pitchFamily="2" charset="-122"/>
              </a:rPr>
              <a:t>30</a:t>
            </a:r>
            <a:r>
              <a:rPr lang="zh-CN" altLang="en-US" sz="2800" b="1">
                <a:solidFill>
                  <a:srgbClr val="C00000"/>
                </a:solidFill>
                <a:latin typeface="PMingLiU" panose="02020500000000000000" pitchFamily="18" charset="-120"/>
                <a:ea typeface="宋体" panose="02010600030101010101" pitchFamily="2" charset="-122"/>
              </a:rPr>
              <a:t>分钟</a:t>
            </a:r>
            <a:r>
              <a:rPr lang="zh-CN" altLang="en-US" sz="2800" b="1">
                <a:solidFill>
                  <a:srgbClr val="000000"/>
                </a:solidFill>
                <a:latin typeface="PMingLiU" panose="02020500000000000000" pitchFamily="18" charset="-120"/>
                <a:ea typeface="宋体" panose="02010600030101010101" pitchFamily="2" charset="-122"/>
              </a:rPr>
              <a:t>生钟活圈</a:t>
            </a:r>
            <a:r>
              <a:rPr lang="en-US" altLang="zh-CN" sz="2800" b="1">
                <a:solidFill>
                  <a:srgbClr val="C00000"/>
                </a:solidFill>
                <a:ea typeface="宋体" panose="02010600030101010101" pitchFamily="2" charset="-122"/>
              </a:rPr>
              <a:t>2013.12.28</a:t>
            </a:r>
            <a:r>
              <a:rPr lang="zh-CN" altLang="en-US" sz="2800" b="1">
                <a:solidFill>
                  <a:srgbClr val="C00000"/>
                </a:solidFill>
                <a:ea typeface="宋体" panose="02010600030101010101" pitchFamily="2" charset="-122"/>
              </a:rPr>
              <a:t>已通车</a:t>
            </a:r>
            <a:endParaRPr lang="zh-CN" altLang="en-US" sz="28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17F33EFB-9317-A04F-9B33-684365BF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0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>
            <a:extLst>
              <a:ext uri="{FF2B5EF4-FFF2-40B4-BE49-F238E27FC236}">
                <a16:creationId xmlns:a16="http://schemas.microsoft.com/office/drawing/2014/main" id="{687FC927-3D9D-3741-854F-79A23C7C8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350" y="0"/>
            <a:ext cx="53276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模式2" descr="c:\users\administrator\appdata\roaming\360se6\User Data\temp\Img214433481.jpg">
            <a:extLst>
              <a:ext uri="{FF2B5EF4-FFF2-40B4-BE49-F238E27FC236}">
                <a16:creationId xmlns:a16="http://schemas.microsoft.com/office/drawing/2014/main" id="{083FCF40-BF8F-F143-96DF-1D1A144ABD7B}"/>
              </a:ext>
            </a:extLst>
          </p:cNvPr>
          <p:cNvPicPr>
            <a:picLocks noRo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600" y="1117600"/>
            <a:ext cx="4216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2" descr="微信图片_20170519141231">
            <a:extLst>
              <a:ext uri="{FF2B5EF4-FFF2-40B4-BE49-F238E27FC236}">
                <a16:creationId xmlns:a16="http://schemas.microsoft.com/office/drawing/2014/main" id="{C22AD515-3EF5-CA45-B27D-422A7F9E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50228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" descr="微信图片_20170519141218">
            <a:extLst>
              <a:ext uri="{FF2B5EF4-FFF2-40B4-BE49-F238E27FC236}">
                <a16:creationId xmlns:a16="http://schemas.microsoft.com/office/drawing/2014/main" id="{DC783F65-1C31-C640-AF1D-EFD150EC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9144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6">
            <a:extLst>
              <a:ext uri="{FF2B5EF4-FFF2-40B4-BE49-F238E27FC236}">
                <a16:creationId xmlns:a16="http://schemas.microsoft.com/office/drawing/2014/main" id="{06864160-3E05-0047-AD24-702BB091B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3740150"/>
            <a:ext cx="568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</a:rPr>
              <a:t>中国西南第一大港</a:t>
            </a:r>
            <a:r>
              <a:rPr lang="en-US" altLang="zh-CN" sz="3200">
                <a:solidFill>
                  <a:schemeClr val="bg1"/>
                </a:solidFill>
                <a:ea typeface="宋体" panose="02010600030101010101" pitchFamily="2" charset="-122"/>
              </a:rPr>
              <a:t>--</a:t>
            </a:r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</a:rPr>
              <a:t>北部湾港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9DB58457-4CDA-2D44-9057-BD3E4D15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0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3">
            <a:extLst>
              <a:ext uri="{FF2B5EF4-FFF2-40B4-BE49-F238E27FC236}">
                <a16:creationId xmlns:a16="http://schemas.microsoft.com/office/drawing/2014/main" id="{8DFF4591-292D-844F-A04C-2F265D3C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350" y="0"/>
            <a:ext cx="53276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>
            <a:extLst>
              <a:ext uri="{FF2B5EF4-FFF2-40B4-BE49-F238E27FC236}">
                <a16:creationId xmlns:a16="http://schemas.microsoft.com/office/drawing/2014/main" id="{4C9B6201-E682-E34E-AA8C-4913BED3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84250"/>
            <a:ext cx="4572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>
            <a:extLst>
              <a:ext uri="{FF2B5EF4-FFF2-40B4-BE49-F238E27FC236}">
                <a16:creationId xmlns:a16="http://schemas.microsoft.com/office/drawing/2014/main" id="{0436CA3F-DCBD-DE49-B583-D6286497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4250"/>
            <a:ext cx="46164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矩形 8">
            <a:extLst>
              <a:ext uri="{FF2B5EF4-FFF2-40B4-BE49-F238E27FC236}">
                <a16:creationId xmlns:a16="http://schemas.microsoft.com/office/drawing/2014/main" id="{DCE594ED-CC3F-644C-ACD6-0F1C98893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1028700"/>
            <a:ext cx="430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</a:rPr>
              <a:t>人工沙滩：出门即下海</a:t>
            </a:r>
          </a:p>
        </p:txBody>
      </p:sp>
      <p:sp>
        <p:nvSpPr>
          <p:cNvPr id="20486" name="矩形 9">
            <a:extLst>
              <a:ext uri="{FF2B5EF4-FFF2-40B4-BE49-F238E27FC236}">
                <a16:creationId xmlns:a16="http://schemas.microsoft.com/office/drawing/2014/main" id="{257D86A0-C2C6-2842-8F69-E5B311B1D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6211888"/>
            <a:ext cx="7110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ea typeface="宋体" panose="02010600030101010101" pitchFamily="2" charset="-122"/>
              </a:rPr>
              <a:t>享受滨海城市无与伦比的海湾风情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>
            <a:extLst>
              <a:ext uri="{FF2B5EF4-FFF2-40B4-BE49-F238E27FC236}">
                <a16:creationId xmlns:a16="http://schemas.microsoft.com/office/drawing/2014/main" id="{87D54878-8299-B24A-92B5-1DE0E2CB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450" y="673100"/>
            <a:ext cx="452755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6">
            <a:extLst>
              <a:ext uri="{FF2B5EF4-FFF2-40B4-BE49-F238E27FC236}">
                <a16:creationId xmlns:a16="http://schemas.microsoft.com/office/drawing/2014/main" id="{7104A75F-51B8-D341-9A2C-EAF09C7B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46609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3">
            <a:extLst>
              <a:ext uri="{FF2B5EF4-FFF2-40B4-BE49-F238E27FC236}">
                <a16:creationId xmlns:a16="http://schemas.microsoft.com/office/drawing/2014/main" id="{0FF32CA4-5FFF-5749-8527-96BBFFCD2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0"/>
            <a:ext cx="699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月亮岛：冯小刚打造的美轮美奂的实景演出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69EC6C71-0772-074D-889A-75FC9A160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050" y="717550"/>
            <a:ext cx="4171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3">
            <a:extLst>
              <a:ext uri="{FF2B5EF4-FFF2-40B4-BE49-F238E27FC236}">
                <a16:creationId xmlns:a16="http://schemas.microsoft.com/office/drawing/2014/main" id="{8021C137-A736-B448-8E22-1E16A055B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600" y="4095750"/>
            <a:ext cx="421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>
            <a:extLst>
              <a:ext uri="{FF2B5EF4-FFF2-40B4-BE49-F238E27FC236}">
                <a16:creationId xmlns:a16="http://schemas.microsoft.com/office/drawing/2014/main" id="{21B872E9-9F93-A84F-ACAA-F7579B35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51300"/>
            <a:ext cx="49276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6C97BCFE-CB52-8A47-9D33-0DC4E527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53276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矩形 5">
            <a:extLst>
              <a:ext uri="{FF2B5EF4-FFF2-40B4-BE49-F238E27FC236}">
                <a16:creationId xmlns:a16="http://schemas.microsoft.com/office/drawing/2014/main" id="{CBC622F6-35FD-E54D-85CE-4D376DD3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2286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C00000"/>
                </a:solidFill>
                <a:ea typeface="宋体" panose="02010600030101010101" pitchFamily="2" charset="-122"/>
              </a:rPr>
              <a:t>桃花湖</a:t>
            </a:r>
            <a:r>
              <a:rPr lang="en-US" altLang="zh-CN" sz="3600" b="1">
                <a:solidFill>
                  <a:srgbClr val="C00000"/>
                </a:solidFill>
                <a:ea typeface="宋体" panose="02010600030101010101" pitchFamily="2" charset="-122"/>
              </a:rPr>
              <a:t>4A</a:t>
            </a:r>
            <a:r>
              <a:rPr lang="zh-CN" altLang="en-US" sz="3600" b="1">
                <a:solidFill>
                  <a:srgbClr val="C00000"/>
                </a:solidFill>
                <a:ea typeface="宋体" panose="02010600030101010101" pitchFamily="2" charset="-122"/>
              </a:rPr>
              <a:t>级旅游景区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EA3DAAAE-F897-BB41-8E94-271EFF8C2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87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3">
            <a:extLst>
              <a:ext uri="{FF2B5EF4-FFF2-40B4-BE49-F238E27FC236}">
                <a16:creationId xmlns:a16="http://schemas.microsoft.com/office/drawing/2014/main" id="{E3EA279D-CF2E-324B-9489-4508CC06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25" y="0"/>
            <a:ext cx="44862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3EEEC7A9-BBB2-C643-A17F-2F4F7A81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17900"/>
            <a:ext cx="49720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54B19E47-171A-2449-9C11-3AF6C3CD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0" y="3829050"/>
            <a:ext cx="4127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5">
            <a:extLst>
              <a:ext uri="{FF2B5EF4-FFF2-40B4-BE49-F238E27FC236}">
                <a16:creationId xmlns:a16="http://schemas.microsoft.com/office/drawing/2014/main" id="{B4344763-1EE8-6F4F-A820-D59312A1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0850"/>
            <a:ext cx="5434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B050"/>
                </a:solidFill>
                <a:ea typeface="宋体" panose="02010600030101010101" pitchFamily="2" charset="-122"/>
              </a:rPr>
              <a:t>防城港</a:t>
            </a:r>
            <a:r>
              <a:rPr lang="en-US" altLang="zh-CN" sz="3600" b="1">
                <a:solidFill>
                  <a:srgbClr val="00B050"/>
                </a:solidFill>
                <a:ea typeface="宋体" panose="02010600030101010101" pitchFamily="2" charset="-122"/>
              </a:rPr>
              <a:t>·</a:t>
            </a:r>
            <a:r>
              <a:rPr lang="zh-CN" altLang="en-US" sz="3600" b="1">
                <a:solidFill>
                  <a:srgbClr val="00B050"/>
                </a:solidFill>
                <a:ea typeface="宋体" panose="02010600030101010101" pitchFamily="2" charset="-122"/>
              </a:rPr>
              <a:t>红树林自然保护区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模式1" descr="20100806_155142.jpg">
            <a:extLst>
              <a:ext uri="{FF2B5EF4-FFF2-40B4-BE49-F238E27FC236}">
                <a16:creationId xmlns:a16="http://schemas.microsoft.com/office/drawing/2014/main" id="{7D29DFA0-3327-1443-BFF9-9B78FA9BE578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图片模式2">
            <a:extLst>
              <a:ext uri="{FF2B5EF4-FFF2-40B4-BE49-F238E27FC236}">
                <a16:creationId xmlns:a16="http://schemas.microsoft.com/office/drawing/2014/main" id="{0C8EE736-6CB1-0349-BF23-9A1BB83CCFE4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Art 对象1">
            <a:extLst>
              <a:ext uri="{FF2B5EF4-FFF2-40B4-BE49-F238E27FC236}">
                <a16:creationId xmlns:a16="http://schemas.microsoft.com/office/drawing/2014/main" id="{D4D7E5BF-1709-9340-9B02-33BA94FFCD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8313" y="2511425"/>
            <a:ext cx="815975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TW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9633" dir="2700000" algn="ctr" rotWithShape="0">
                    <a:srgbClr val="C0C0C0"/>
                  </a:outerShdw>
                </a:effectLst>
                <a:latin typeface=""/>
              </a:rPr>
              <a:t>月亮岛</a:t>
            </a:r>
          </a:p>
        </p:txBody>
      </p:sp>
      <p:sp>
        <p:nvSpPr>
          <p:cNvPr id="24580" name="矩形 4">
            <a:extLst>
              <a:ext uri="{FF2B5EF4-FFF2-40B4-BE49-F238E27FC236}">
                <a16:creationId xmlns:a16="http://schemas.microsoft.com/office/drawing/2014/main" id="{08015F7F-D87D-CE43-ACD6-1E977F173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628650"/>
            <a:ext cx="484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1"/>
                </a:solidFill>
                <a:ea typeface="宋体" panose="02010600030101010101" pitchFamily="2" charset="-122"/>
              </a:rPr>
              <a:t>四大公园所环绕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缺省的设计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缺省的设计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缺省的设计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缺省的设计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缺省的设计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缺省的设计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缺省的设计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缺省的设计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缺省的设计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缺省的设计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缺省的设计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缺省的设计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缺省的设计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Pages>0</Pages>
  <Words>147</Words>
  <Characters>0</Characters>
  <Application>Microsoft Macintosh PowerPoint</Application>
  <DocSecurity>0</DocSecurity>
  <PresentationFormat>如螢幕大小 (4:3)</PresentationFormat>
  <Lines>0</Lines>
  <Paragraphs>32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新細明體</vt:lpstr>
      <vt:lpstr>新細明體</vt:lpstr>
      <vt:lpstr>黑体</vt:lpstr>
      <vt:lpstr>宋体</vt:lpstr>
      <vt:lpstr>华文宋体</vt:lpstr>
      <vt:lpstr>Arial</vt:lpstr>
      <vt:lpstr>Calibri</vt:lpstr>
      <vt:lpstr>缺省的设计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/>
  <cp:keywords/>
  <dc:description/>
  <cp:lastModifiedBy>士鈞</cp:lastModifiedBy>
  <cp:revision>66</cp:revision>
  <dcterms:created xsi:type="dcterms:W3CDTF">2017-05-13T07:31:42Z</dcterms:created>
  <dcterms:modified xsi:type="dcterms:W3CDTF">2018-06-22T08:43:17Z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